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62" r:id="rId4"/>
    <p:sldId id="269" r:id="rId5"/>
    <p:sldId id="276" r:id="rId6"/>
    <p:sldId id="273" r:id="rId7"/>
    <p:sldId id="270" r:id="rId8"/>
    <p:sldId id="271" r:id="rId9"/>
    <p:sldId id="275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0" autoAdjust="0"/>
    <p:restoredTop sz="94624" autoAdjust="0"/>
  </p:normalViewPr>
  <p:slideViewPr>
    <p:cSldViewPr>
      <p:cViewPr varScale="1">
        <p:scale>
          <a:sx n="115" d="100"/>
          <a:sy n="115" d="100"/>
        </p:scale>
        <p:origin x="-13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682F7D1-5314-43C2-A2EF-6BC92210C850}" type="datetimeFigureOut">
              <a:rPr lang="en-US" smtClean="0"/>
              <a:pPr/>
              <a:t>4/6/16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63C759-890B-41E3-A630-416E7E09F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ull T P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ull T P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Full Throttle Schedule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7:00 – 7:05pm  Points totaled for team attendance </a:t>
            </a: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7:05 – 7:10pm  Welcome &amp; Introduce Adult Leaders </a:t>
            </a: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7:10 – 7:15pm  Lesson Video</a:t>
            </a: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7:15 – 7:30pm  Challenge Groups</a:t>
            </a: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7:30 – 8:00pm  Physical Challenge </a:t>
            </a: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8:00 – 8:10pm  Break with snacks and pop </a:t>
            </a: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8:10 – 8:15pm  </a:t>
            </a: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Offering</a:t>
            </a:r>
            <a:endParaRPr lang="en-US" b="1" dirty="0" smtClean="0">
              <a:solidFill>
                <a:schemeClr val="accent1"/>
              </a:solidFill>
              <a:cs typeface="Arial" pitchFamily="34" charset="0"/>
            </a:endParaRP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8:15 – 8:35pm  Preaching </a:t>
            </a: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8:40 – 8:55pm  Bible memory </a:t>
            </a: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8:55 – 9:00pm  </a:t>
            </a: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Handouts </a:t>
            </a: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and final points tally </a:t>
            </a:r>
          </a:p>
          <a:p>
            <a:pPr>
              <a:buClr>
                <a:schemeClr val="accent1"/>
              </a:buClr>
            </a:pP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9:10 – 9</a:t>
            </a:r>
            <a:r>
              <a:rPr lang="en-US" b="1" smtClean="0">
                <a:solidFill>
                  <a:schemeClr val="accent1"/>
                </a:solidFill>
                <a:cs typeface="Arial" pitchFamily="34" charset="0"/>
              </a:rPr>
              <a:t>:</a:t>
            </a:r>
            <a:r>
              <a:rPr lang="en-US" b="1" smtClean="0">
                <a:solidFill>
                  <a:schemeClr val="accent1"/>
                </a:solidFill>
                <a:cs typeface="Arial" pitchFamily="34" charset="0"/>
              </a:rPr>
              <a:t>30pm  </a:t>
            </a:r>
            <a:r>
              <a:rPr lang="en-US" b="1" dirty="0" smtClean="0">
                <a:solidFill>
                  <a:schemeClr val="accent1"/>
                </a:solidFill>
                <a:cs typeface="Arial" pitchFamily="34" charset="0"/>
              </a:rPr>
              <a:t>Open Gym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marL="651510" indent="-51435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1"/>
                </a:solidFill>
                <a:cs typeface="Arial" pitchFamily="34" charset="0"/>
              </a:rPr>
              <a:t>No crossing the lines</a:t>
            </a:r>
          </a:p>
          <a:p>
            <a:pPr marL="651510" indent="-51435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1"/>
                </a:solidFill>
                <a:cs typeface="Arial" pitchFamily="34" charset="0"/>
              </a:rPr>
              <a:t>Once you've declared your team, you must stay on that team ALL evening.</a:t>
            </a:r>
          </a:p>
          <a:p>
            <a:pPr marL="651510" indent="-51435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1"/>
                </a:solidFill>
                <a:cs typeface="Arial" pitchFamily="34" charset="0"/>
              </a:rPr>
              <a:t>Listen to the adults without question</a:t>
            </a:r>
          </a:p>
          <a:p>
            <a:pPr marL="651510" indent="-51435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1"/>
                </a:solidFill>
                <a:cs typeface="Arial" pitchFamily="34" charset="0"/>
              </a:rPr>
              <a:t>No physical contact between boys and girls</a:t>
            </a:r>
          </a:p>
          <a:p>
            <a:pPr marL="651510" indent="-51435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1"/>
                </a:solidFill>
                <a:cs typeface="Arial" pitchFamily="34" charset="0"/>
              </a:rPr>
              <a:t>No leaving early</a:t>
            </a:r>
          </a:p>
          <a:p>
            <a:pPr marL="651510" indent="-51435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1"/>
                </a:solidFill>
                <a:cs typeface="Arial" pitchFamily="34" charset="0"/>
              </a:rPr>
              <a:t>All cell phones and electronic devices should be put away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rial" pitchFamily="34" charset="0"/>
              </a:rPr>
              <a:t>Outlines Basic Rules: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ull T P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Week 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smtClean="0"/>
              <a:t>   </a:t>
            </a:r>
          </a:p>
          <a:p>
            <a:pPr algn="ctr">
              <a:buNone/>
            </a:pPr>
            <a:r>
              <a:rPr lang="en-US" sz="6000" smtClean="0">
                <a:solidFill>
                  <a:schemeClr val="accent1"/>
                </a:solidFill>
              </a:rPr>
              <a:t>The </a:t>
            </a:r>
            <a:r>
              <a:rPr lang="en-US" sz="6000" dirty="0" smtClean="0">
                <a:solidFill>
                  <a:schemeClr val="accent1"/>
                </a:solidFill>
              </a:rPr>
              <a:t>Sanctity of Life</a:t>
            </a:r>
            <a:endParaRPr lang="en-US" sz="6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Group Challenge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5400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ull T Pi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chemeClr val="accent1"/>
                </a:solidFill>
              </a:rPr>
              <a:t>	The importance of life comes from the origin of life.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pPr algn="ctr">
              <a:buNone/>
            </a:pPr>
            <a:r>
              <a:rPr lang="en-US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Principle of the Week: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Memorization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Genesis 1:27</a:t>
            </a:r>
          </a:p>
          <a:p>
            <a:pPr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	“So God created man in his own image, in the image of God created he him; male and female created he them.”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684</TotalTime>
  <Words>180</Words>
  <Application>Microsoft Macintosh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PowerPoint Presentation</vt:lpstr>
      <vt:lpstr>Full Throttle Schedule </vt:lpstr>
      <vt:lpstr>Outlines Basic Rules:  </vt:lpstr>
      <vt:lpstr>PowerPoint Presentation</vt:lpstr>
      <vt:lpstr>Week 1</vt:lpstr>
      <vt:lpstr>Group Challenge</vt:lpstr>
      <vt:lpstr>PowerPoint Presentation</vt:lpstr>
      <vt:lpstr>Principle of the Week: </vt:lpstr>
      <vt:lpstr>Memorization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Donnie</dc:creator>
  <cp:lastModifiedBy>Ryan  Jiles</cp:lastModifiedBy>
  <cp:revision>54</cp:revision>
  <dcterms:created xsi:type="dcterms:W3CDTF">2014-09-05T18:58:59Z</dcterms:created>
  <dcterms:modified xsi:type="dcterms:W3CDTF">2016-04-07T01:49:08Z</dcterms:modified>
</cp:coreProperties>
</file>